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4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0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28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0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2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0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8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90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F78E-59BD-4AF5-900C-92FF221761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FCA4-3F29-4BBD-9057-CC454147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8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YHMWmyVf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WfadPFOB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853" y="2678447"/>
            <a:ext cx="6833937" cy="178125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anose="00000400000000000000" pitchFamily="2" charset="0"/>
                <a:ea typeface="Sassoon Primary Infant Line" panose="02000503030000020003" pitchFamily="2" charset="0"/>
              </a:rPr>
              <a:t>Year 2</a:t>
            </a:r>
            <a:br>
              <a:rPr lang="en-GB" dirty="0" smtClean="0">
                <a:latin typeface="SassoonPrimaryInfant" panose="00000400000000000000" pitchFamily="2" charset="0"/>
                <a:ea typeface="Sassoon Primary Infant Line" panose="02000503030000020003" pitchFamily="2" charset="0"/>
              </a:rPr>
            </a:br>
            <a:r>
              <a:rPr lang="en-GB" dirty="0" smtClean="0">
                <a:latin typeface="SassoonPrimaryInfant" panose="00000400000000000000" pitchFamily="2" charset="0"/>
                <a:ea typeface="Sassoon Primary Infant Line" panose="02000503030000020003" pitchFamily="2" charset="0"/>
              </a:rPr>
              <a:t/>
            </a:r>
            <a:br>
              <a:rPr lang="en-GB" dirty="0" smtClean="0">
                <a:latin typeface="SassoonPrimaryInfant" panose="00000400000000000000" pitchFamily="2" charset="0"/>
                <a:ea typeface="Sassoon Primary Infant Line" panose="02000503030000020003" pitchFamily="2" charset="0"/>
              </a:rPr>
            </a:br>
            <a:r>
              <a:rPr lang="en-GB" dirty="0" smtClean="0">
                <a:latin typeface="SassoonPrimaryInfant" panose="00000400000000000000" pitchFamily="2" charset="0"/>
                <a:ea typeface="Sassoon Primary Infant Line" panose="02000503030000020003" pitchFamily="2" charset="0"/>
              </a:rPr>
              <a:t>Science and Topic</a:t>
            </a:r>
            <a:endParaRPr lang="en-GB" dirty="0">
              <a:latin typeface="SassoonPrimaryInfant" panose="00000400000000000000" pitchFamily="2" charset="0"/>
              <a:ea typeface="Sassoon Primary Infant Line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9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Topic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Can you remember where the book ‘The Ugly Five’ is set? That’s right – Africa! In the African Savanna to be exact. Do you know where Africa is? Do you think Africa is similar or different to where we live? Why? 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Click</a:t>
            </a:r>
            <a:r>
              <a:rPr lang="en-GB" sz="3200" dirty="0" smtClean="0">
                <a:latin typeface="SassoonPrimaryInfant" panose="00000400000000000000" pitchFamily="2" charset="0"/>
                <a:hlinkClick r:id="rId2"/>
              </a:rPr>
              <a:t> here </a:t>
            </a:r>
            <a:r>
              <a:rPr lang="en-GB" sz="3200" dirty="0" smtClean="0">
                <a:latin typeface="SassoonPrimaryInfant" panose="00000400000000000000" pitchFamily="2" charset="0"/>
              </a:rPr>
              <a:t>to watch a video all about Africa.</a:t>
            </a: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What facts can you remember? Look on the next page for some of the facts in the video. They are fascinating! How many more can you add to my list?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1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428" y="197703"/>
            <a:ext cx="3892062" cy="1550623"/>
          </a:xfrm>
          <a:ln w="508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Africa is the hottest continent in the world.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151" y="197703"/>
            <a:ext cx="3733800" cy="2039816"/>
          </a:xfrm>
          <a:prstGeom prst="rect">
            <a:avLst/>
          </a:prstGeom>
          <a:ln w="5080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Africa is home to the largest dessert in the world. It is called the Sahara Dessert.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84429" y="2064847"/>
            <a:ext cx="3892062" cy="2110153"/>
          </a:xfrm>
          <a:prstGeom prst="rect">
            <a:avLst/>
          </a:prstGeom>
          <a:ln w="5080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Africa has the second largest rainforest in the world called The Conga Rainforest</a:t>
            </a:r>
            <a:r>
              <a:rPr lang="en-GB" sz="3600" dirty="0" smtClean="0">
                <a:latin typeface="SassoonPrimaryInfant" panose="00000400000000000000" pitchFamily="2" charset="0"/>
              </a:rPr>
              <a:t>.</a:t>
            </a:r>
            <a:endParaRPr lang="en-GB" sz="3600" dirty="0">
              <a:latin typeface="SassoonPrimaryInfant" panose="000004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84428" y="4332471"/>
            <a:ext cx="3892062" cy="2293450"/>
          </a:xfrm>
          <a:prstGeom prst="rect">
            <a:avLst/>
          </a:prstGeom>
          <a:ln w="5080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Herbivores are known as plant eaters and there is lots of them in the Savanna.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5151" y="2614241"/>
            <a:ext cx="3733800" cy="1515453"/>
          </a:xfrm>
          <a:prstGeom prst="rect">
            <a:avLst/>
          </a:prstGeom>
          <a:ln w="5080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Africa is the hottest continent in the world.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6102" y="4704127"/>
            <a:ext cx="3733800" cy="1921000"/>
          </a:xfrm>
          <a:prstGeom prst="rect">
            <a:avLst/>
          </a:prstGeom>
          <a:ln w="5080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Herbivores live in groups to help protect them from predators.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pic>
        <p:nvPicPr>
          <p:cNvPr id="2050" name="Picture 2" descr="World earth clipart black and white free images - ClipartB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425" y="1217611"/>
            <a:ext cx="3689742" cy="458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0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Topic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1249"/>
            <a:ext cx="11353800" cy="51924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Take a look at the map of the world in the next page.</a:t>
            </a:r>
          </a:p>
          <a:p>
            <a:pPr marL="0" indent="0" algn="ctr">
              <a:buNone/>
            </a:pP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Can you find the United Kingdom (UK) where we live?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Can you find Africa? 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How could you travel from the UK to Africa? </a:t>
            </a: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What </a:t>
            </a:r>
            <a:r>
              <a:rPr lang="en-GB" sz="3200" dirty="0" smtClean="0">
                <a:latin typeface="SassoonPrimaryInfant" panose="00000400000000000000" pitchFamily="2" charset="0"/>
              </a:rPr>
              <a:t>transport could you use?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Can you find all the oceans?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Which is the closest ocean to Africa?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Which is the closest ocean to the UK</a:t>
            </a:r>
            <a:r>
              <a:rPr lang="en-GB" sz="3200" dirty="0" smtClean="0">
                <a:latin typeface="SassoonPrimaryInfant" panose="00000400000000000000" pitchFamily="2" charset="0"/>
              </a:rPr>
              <a:t>?</a:t>
            </a: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Look at the worksheet I have printed off. Label the five oceans.</a:t>
            </a: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orld Map Download Big Size Fresh World Map Kids Printable Vali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79" y="-170531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Science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1" y="994611"/>
            <a:ext cx="5931568" cy="558265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We have been looking at animals in large </a:t>
            </a:r>
            <a:r>
              <a:rPr lang="en-GB" sz="4500" dirty="0" smtClean="0">
                <a:latin typeface="SassoonPrimaryInfant" panose="00000400000000000000" pitchFamily="2" charset="0"/>
              </a:rPr>
              <a:t>habitats while reading the books ‘The Ugly Five and ‘The Snail and The Whale’.</a:t>
            </a: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(Although, the snail wasn’t in his usual habitat!)</a:t>
            </a:r>
            <a:endParaRPr lang="en-GB" sz="45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45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Why do you think these living things live here? They live there because there is plenty of food and nutrients for them there.</a:t>
            </a:r>
          </a:p>
          <a:p>
            <a:pPr marL="0" indent="0" algn="ctr">
              <a:buNone/>
            </a:pPr>
            <a:endParaRPr lang="en-GB" sz="45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A plant in Africa has lots of sunlight.</a:t>
            </a: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A zebra has lots of plants to eat.</a:t>
            </a: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A lion has lots of zebras to eat.</a:t>
            </a:r>
          </a:p>
          <a:p>
            <a:pPr marL="0" indent="0" algn="ctr"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A full lion poops a lot! This feeds the plants.</a:t>
            </a:r>
          </a:p>
          <a:p>
            <a:pPr marL="0" indent="0" algn="ctr">
              <a:buNone/>
            </a:pPr>
            <a:endParaRPr lang="en-GB" sz="45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45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4500" b="1" dirty="0" smtClean="0">
                <a:latin typeface="SassoonPrimaryInfant" panose="00000400000000000000" pitchFamily="2" charset="0"/>
              </a:rPr>
              <a:t>This is called a food chain.</a:t>
            </a:r>
            <a:endParaRPr lang="en-GB" sz="3200" b="1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515" y="2883402"/>
            <a:ext cx="5248275" cy="300405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331868" y="1722438"/>
            <a:ext cx="5931568" cy="5582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500" dirty="0" smtClean="0">
                <a:latin typeface="SassoonPrimaryInfant" panose="00000400000000000000" pitchFamily="2" charset="0"/>
              </a:rPr>
              <a:t>An example food chain</a:t>
            </a: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21036" y="6193249"/>
            <a:ext cx="644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SassoonPrimaryInfant" panose="00000400000000000000" pitchFamily="2" charset="0"/>
              </a:rPr>
              <a:t>Click </a:t>
            </a:r>
            <a:r>
              <a:rPr lang="en-GB" sz="2800" dirty="0" smtClean="0">
                <a:latin typeface="SassoonPrimaryInfant" panose="00000400000000000000" pitchFamily="2" charset="0"/>
                <a:hlinkClick r:id="rId3"/>
              </a:rPr>
              <a:t>here</a:t>
            </a:r>
            <a:r>
              <a:rPr lang="en-GB" sz="2800" dirty="0" smtClean="0">
                <a:latin typeface="SassoonPrimaryInfant" panose="00000400000000000000" pitchFamily="2" charset="0"/>
              </a:rPr>
              <a:t> to watch a video on food chains</a:t>
            </a:r>
            <a:r>
              <a:rPr lang="en-GB" dirty="0" smtClean="0">
                <a:latin typeface="SassoonPrimaryInfant" panose="00000400000000000000" pitchFamily="2" charset="0"/>
              </a:rPr>
              <a:t>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630152" y="4809805"/>
            <a:ext cx="2044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SassoonPrimaryInfant" panose="00000400000000000000" pitchFamily="2" charset="0"/>
              </a:rPr>
              <a:t>producer</a:t>
            </a:r>
            <a:r>
              <a:rPr lang="en-GB" dirty="0" smtClean="0">
                <a:latin typeface="SassoonPrimaryInfant" panose="00000400000000000000" pitchFamily="2" charset="0"/>
              </a:rPr>
              <a:t>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674509" y="3842289"/>
            <a:ext cx="2044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SassoonPrimaryInfant" panose="00000400000000000000" pitchFamily="2" charset="0"/>
              </a:rPr>
              <a:t>h</a:t>
            </a:r>
            <a:r>
              <a:rPr lang="en-GB" sz="2000" dirty="0" smtClean="0">
                <a:latin typeface="SassoonPrimaryInfant" panose="00000400000000000000" pitchFamily="2" charset="0"/>
              </a:rPr>
              <a:t>erbivore</a:t>
            </a:r>
            <a:r>
              <a:rPr lang="en-GB" dirty="0" smtClean="0">
                <a:latin typeface="SassoonPrimaryInfant" panose="00000400000000000000" pitchFamily="2" charset="0"/>
              </a:rPr>
              <a:t>.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560726" y="4791742"/>
            <a:ext cx="2044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SassoonPrimaryInfant" panose="00000400000000000000" pitchFamily="2" charset="0"/>
              </a:rPr>
              <a:t>carnivore</a:t>
            </a:r>
            <a:r>
              <a:rPr lang="en-GB" dirty="0" smtClean="0">
                <a:latin typeface="SassoonPrimaryInfant" panose="00000400000000000000" pitchFamily="2" charset="0"/>
              </a:rPr>
              <a:t>.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275473" y="5793139"/>
            <a:ext cx="20443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SassoonPrimaryInfant" panose="00000400000000000000" pitchFamily="2" charset="0"/>
              </a:rPr>
              <a:t>w</a:t>
            </a:r>
            <a:r>
              <a:rPr lang="en-GB" sz="2000" dirty="0" smtClean="0">
                <a:latin typeface="SassoonPrimaryInfant" panose="00000400000000000000" pitchFamily="2" charset="0"/>
              </a:rPr>
              <a:t>aste = nutrients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810" y="12449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Science</a:t>
            </a:r>
            <a:br>
              <a:rPr lang="en-GB" dirty="0" smtClean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 </a:t>
            </a: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</p:txBody>
      </p:sp>
      <p:pic>
        <p:nvPicPr>
          <p:cNvPr id="3074" name="Picture 2" descr="African Grassland Habitat Food Web Puppet Show (Pre-K- Grade 2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1013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101388" y="1450056"/>
            <a:ext cx="7200900" cy="5407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Look at this picture.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Which animal eats what?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Remember –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 </a:t>
            </a:r>
            <a:r>
              <a:rPr lang="en-GB" sz="3200" b="1" dirty="0" smtClean="0">
                <a:latin typeface="SassoonPrimaryInfant" panose="00000400000000000000" pitchFamily="2" charset="0"/>
              </a:rPr>
              <a:t>plant</a:t>
            </a:r>
            <a:r>
              <a:rPr lang="en-GB" sz="3200" dirty="0" smtClean="0">
                <a:latin typeface="SassoonPrimaryInfant" panose="00000400000000000000" pitchFamily="2" charset="0"/>
              </a:rPr>
              <a:t> is a </a:t>
            </a:r>
            <a:r>
              <a:rPr lang="en-GB" sz="3200" b="1" dirty="0" smtClean="0">
                <a:latin typeface="SassoonPrimaryInfant" panose="00000400000000000000" pitchFamily="2" charset="0"/>
              </a:rPr>
              <a:t>producer.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 </a:t>
            </a:r>
            <a:r>
              <a:rPr lang="en-GB" sz="3200" b="1" dirty="0" smtClean="0">
                <a:latin typeface="SassoonPrimaryInfant" panose="00000400000000000000" pitchFamily="2" charset="0"/>
              </a:rPr>
              <a:t>herbivore</a:t>
            </a:r>
            <a:r>
              <a:rPr lang="en-GB" sz="3200" dirty="0" smtClean="0">
                <a:latin typeface="SassoonPrimaryInfant" panose="00000400000000000000" pitchFamily="2" charset="0"/>
              </a:rPr>
              <a:t> eats </a:t>
            </a:r>
            <a:r>
              <a:rPr lang="en-GB" sz="3200" b="1" dirty="0" smtClean="0">
                <a:latin typeface="SassoonPrimaryInfant" panose="00000400000000000000" pitchFamily="2" charset="0"/>
              </a:rPr>
              <a:t>plants</a:t>
            </a:r>
            <a:r>
              <a:rPr lang="en-GB" sz="3200" dirty="0" smtClean="0">
                <a:latin typeface="SassoonPrimaryInfant" panose="00000400000000000000" pitchFamily="2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 </a:t>
            </a:r>
            <a:r>
              <a:rPr lang="en-GB" sz="3200" b="1" dirty="0" smtClean="0">
                <a:latin typeface="SassoonPrimaryInfant" panose="00000400000000000000" pitchFamily="2" charset="0"/>
              </a:rPr>
              <a:t>carnivore </a:t>
            </a:r>
            <a:r>
              <a:rPr lang="en-GB" sz="3200" dirty="0" smtClean="0">
                <a:latin typeface="SassoonPrimaryInfant" panose="00000400000000000000" pitchFamily="2" charset="0"/>
              </a:rPr>
              <a:t>eats </a:t>
            </a:r>
            <a:r>
              <a:rPr lang="en-GB" sz="3200" b="1" dirty="0" smtClean="0">
                <a:latin typeface="SassoonPrimaryInfant" panose="00000400000000000000" pitchFamily="2" charset="0"/>
              </a:rPr>
              <a:t>meat</a:t>
            </a:r>
            <a:r>
              <a:rPr lang="en-GB" sz="3200" dirty="0" smtClean="0">
                <a:latin typeface="SassoonPrimaryInfant" panose="00000400000000000000" pitchFamily="2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An </a:t>
            </a:r>
            <a:r>
              <a:rPr lang="en-GB" sz="3200" b="1" dirty="0" smtClean="0">
                <a:latin typeface="SassoonPrimaryInfant" panose="00000400000000000000" pitchFamily="2" charset="0"/>
              </a:rPr>
              <a:t>omnivore </a:t>
            </a:r>
            <a:r>
              <a:rPr lang="en-GB" sz="3200" dirty="0" smtClean="0">
                <a:latin typeface="SassoonPrimaryInfant" panose="00000400000000000000" pitchFamily="2" charset="0"/>
              </a:rPr>
              <a:t>eats both </a:t>
            </a:r>
            <a:r>
              <a:rPr lang="en-GB" sz="3200" b="1" dirty="0" smtClean="0">
                <a:latin typeface="SassoonPrimaryInfant" panose="00000400000000000000" pitchFamily="2" charset="0"/>
              </a:rPr>
              <a:t>plants</a:t>
            </a:r>
            <a:r>
              <a:rPr lang="en-GB" sz="3200" dirty="0" smtClean="0">
                <a:latin typeface="SassoonPrimaryInfant" panose="00000400000000000000" pitchFamily="2" charset="0"/>
              </a:rPr>
              <a:t> and </a:t>
            </a:r>
            <a:r>
              <a:rPr lang="en-GB" sz="3200" b="1" dirty="0" smtClean="0">
                <a:latin typeface="SassoonPrimaryInfant" panose="00000400000000000000" pitchFamily="2" charset="0"/>
              </a:rPr>
              <a:t>meat</a:t>
            </a:r>
            <a:r>
              <a:rPr lang="en-GB" sz="3200" dirty="0" smtClean="0">
                <a:latin typeface="SassoonPrimaryInfant" panose="00000400000000000000" pitchFamily="2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A</a:t>
            </a:r>
            <a:r>
              <a:rPr lang="en-GB" sz="3200" b="1" dirty="0" smtClean="0">
                <a:latin typeface="SassoonPrimaryInfant" panose="00000400000000000000" pitchFamily="2" charset="0"/>
              </a:rPr>
              <a:t> scavenger </a:t>
            </a:r>
            <a:r>
              <a:rPr lang="en-GB" sz="3200" dirty="0" smtClean="0">
                <a:latin typeface="SassoonPrimaryInfant" panose="00000400000000000000" pitchFamily="2" charset="0"/>
              </a:rPr>
              <a:t>eats waste.</a:t>
            </a:r>
          </a:p>
        </p:txBody>
      </p:sp>
    </p:spTree>
    <p:extLst>
      <p:ext uri="{BB962C8B-B14F-4D97-AF65-F5344CB8AC3E}">
        <p14:creationId xmlns:p14="http://schemas.microsoft.com/office/powerpoint/2010/main" val="41328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Science/Art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In science, we have been looking lots at different habitats. Look back on the world map. What animals are there in Africa? </a:t>
            </a:r>
          </a:p>
          <a:p>
            <a:pPr marL="0" indent="0" algn="ctr">
              <a:buNone/>
            </a:pP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Can you draw a picture of the African Savanna and some animals that might live there. </a:t>
            </a:r>
            <a:r>
              <a:rPr lang="en-GB" sz="3200" dirty="0" smtClean="0">
                <a:latin typeface="SassoonPrimaryInfant" panose="00000400000000000000" pitchFamily="2" charset="0"/>
              </a:rPr>
              <a:t>Think about their habitat and food chains. What food might be around fo</a:t>
            </a:r>
            <a:r>
              <a:rPr lang="en-GB" sz="3200" dirty="0" smtClean="0">
                <a:latin typeface="SassoonPrimaryInfant" panose="00000400000000000000" pitchFamily="2" charset="0"/>
              </a:rPr>
              <a:t>r them to eat?</a:t>
            </a:r>
            <a:endParaRPr lang="en-GB" sz="3200" dirty="0" smtClean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Think back to ‘The Ugly Five’ – that is a good place to start!</a:t>
            </a:r>
          </a:p>
          <a:p>
            <a:pPr marL="0" indent="0" algn="ctr">
              <a:buNone/>
            </a:pPr>
            <a:endParaRPr lang="en-GB" sz="3200" dirty="0">
              <a:latin typeface="SassoonPrimary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latin typeface="SassoonPrimaryInfant" panose="00000400000000000000" pitchFamily="2" charset="0"/>
              </a:rPr>
              <a:t> 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Sassoon Primary Infant Line</vt:lpstr>
      <vt:lpstr>SassoonPrimaryInfant</vt:lpstr>
      <vt:lpstr>Office Theme</vt:lpstr>
      <vt:lpstr>Year 2  Science and Topic</vt:lpstr>
      <vt:lpstr>Topic</vt:lpstr>
      <vt:lpstr>PowerPoint Presentation</vt:lpstr>
      <vt:lpstr>Topic</vt:lpstr>
      <vt:lpstr>PowerPoint Presentation</vt:lpstr>
      <vt:lpstr>Science</vt:lpstr>
      <vt:lpstr>Science </vt:lpstr>
      <vt:lpstr>Science/Art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 Science, Topic and R.E</dc:title>
  <dc:creator>Georgia Cresswell</dc:creator>
  <cp:lastModifiedBy>Georgia Cresswell</cp:lastModifiedBy>
  <cp:revision>11</cp:revision>
  <dcterms:created xsi:type="dcterms:W3CDTF">2020-04-24T11:21:32Z</dcterms:created>
  <dcterms:modified xsi:type="dcterms:W3CDTF">2020-04-26T14:25:57Z</dcterms:modified>
</cp:coreProperties>
</file>