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358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83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59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14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1929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5731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8030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1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30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66070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7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DF2D4-5581-427A-B75A-026F0D48EDB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AFDA5D5-BDBA-417B-AAC3-BF57DFF6C6C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21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600" dirty="0" err="1" smtClean="0"/>
              <a:t>english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2.1-2.5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67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</a:t>
            </a:r>
            <a:r>
              <a:rPr lang="en-GB" dirty="0" smtClean="0"/>
              <a:t>.1 Reading</a:t>
            </a:r>
            <a:br>
              <a:rPr lang="en-GB" dirty="0" smtClean="0"/>
            </a:br>
            <a:r>
              <a:rPr lang="en-GB" sz="2400" u="sng" dirty="0" smtClean="0"/>
              <a:t>Read pages 1-2 of Chapter 2</a:t>
            </a:r>
            <a:endParaRPr lang="en-GB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06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Using your knowledge or </a:t>
            </a:r>
            <a:r>
              <a:rPr lang="en-GB" dirty="0" err="1" smtClean="0"/>
              <a:t>Sigurd</a:t>
            </a:r>
            <a:r>
              <a:rPr lang="en-GB" dirty="0" smtClean="0"/>
              <a:t> and mayhem he caused last time he was at the hotel, make a prediction what you expect to happen in Chapter 2 now he has returned to the hotel.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Think about the order of your prediction and try drawing your ideas if you find it easier!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371600" y="4493623"/>
            <a:ext cx="1776549" cy="177654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783874" y="4493622"/>
            <a:ext cx="1776549" cy="177654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196148" y="4493622"/>
            <a:ext cx="1776549" cy="177654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608422" y="4493621"/>
            <a:ext cx="1776549" cy="177654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urved Down Arrow 11"/>
          <p:cNvSpPr/>
          <p:nvPr/>
        </p:nvSpPr>
        <p:spPr>
          <a:xfrm>
            <a:off x="2325189" y="4036423"/>
            <a:ext cx="2299062" cy="7968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4933407" y="3990703"/>
            <a:ext cx="2299062" cy="7968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>
            <a:off x="7509148" y="3990703"/>
            <a:ext cx="2299062" cy="7968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</a:t>
            </a:r>
            <a:r>
              <a:rPr lang="en-GB" dirty="0" smtClean="0"/>
              <a:t>.2 Reading</a:t>
            </a:r>
            <a:br>
              <a:rPr lang="en-GB" dirty="0" smtClean="0"/>
            </a:br>
            <a:endParaRPr lang="en-GB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51678" y="1515291"/>
            <a:ext cx="10178322" cy="4441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Using pages </a:t>
            </a:r>
            <a:r>
              <a:rPr lang="en-GB" dirty="0" smtClean="0"/>
              <a:t>3-6 </a:t>
            </a:r>
            <a:r>
              <a:rPr lang="en-GB" dirty="0"/>
              <a:t>at the beginning </a:t>
            </a:r>
            <a:r>
              <a:rPr lang="en-GB" dirty="0" smtClean="0"/>
              <a:t>of chapter 2 </a:t>
            </a:r>
            <a:r>
              <a:rPr lang="en-GB" dirty="0"/>
              <a:t>to answer these questions.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do you think the family will react to </a:t>
            </a:r>
            <a:r>
              <a:rPr lang="en-GB" dirty="0" err="1" smtClean="0"/>
              <a:t>Sigurd’s</a:t>
            </a:r>
            <a:r>
              <a:rPr lang="en-GB" dirty="0" smtClean="0"/>
              <a:t> return?</a:t>
            </a:r>
          </a:p>
          <a:p>
            <a:pPr marL="0" indent="0">
              <a:buNone/>
            </a:pPr>
            <a:r>
              <a:rPr lang="en-GB" dirty="0" smtClean="0"/>
              <a:t>Will Mr Ellis be able to control his temper?</a:t>
            </a:r>
          </a:p>
          <a:p>
            <a:pPr marL="0" indent="0">
              <a:buNone/>
            </a:pPr>
            <a:r>
              <a:rPr lang="en-GB" dirty="0" smtClean="0"/>
              <a:t>Has the character of </a:t>
            </a:r>
            <a:r>
              <a:rPr lang="en-GB" dirty="0" err="1" smtClean="0"/>
              <a:t>Sigurd</a:t>
            </a:r>
            <a:r>
              <a:rPr lang="en-GB" dirty="0" smtClean="0"/>
              <a:t> changed or is he just as silly as ever?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Read the text carefully to find out and retrieve the answers to the questions for activity 2.2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41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</a:t>
            </a:r>
            <a:r>
              <a:rPr lang="en-GB" dirty="0" smtClean="0"/>
              <a:t>.3 Improving sentences</a:t>
            </a:r>
            <a:br>
              <a:rPr lang="en-GB" dirty="0" smtClean="0"/>
            </a:br>
            <a:endParaRPr lang="en-GB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51678" y="1636121"/>
            <a:ext cx="10387328" cy="4421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We all speak in a range of different ways!</a:t>
            </a:r>
          </a:p>
          <a:p>
            <a:pPr marL="0" indent="0">
              <a:buNone/>
            </a:pPr>
            <a:r>
              <a:rPr lang="en-GB" dirty="0" smtClean="0"/>
              <a:t>But when we write we always use said. </a:t>
            </a:r>
            <a:r>
              <a:rPr lang="en-GB" dirty="0"/>
              <a:t> </a:t>
            </a:r>
            <a:r>
              <a:rPr lang="en-GB" dirty="0" smtClean="0"/>
              <a:t>Think of as many alternatives to said as possible. Draw a face to show how someone is feeling when speaking this way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101044" y="4167051"/>
            <a:ext cx="17112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said</a:t>
            </a:r>
            <a:endParaRPr lang="en-GB" sz="2800" b="1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884126" y="3526971"/>
            <a:ext cx="118872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84126" y="4742523"/>
            <a:ext cx="1345474" cy="1018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061166" y="4885509"/>
            <a:ext cx="39188" cy="117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178731" y="3409406"/>
            <a:ext cx="13063" cy="587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213463" y="3526971"/>
            <a:ext cx="1815737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886891" y="4558937"/>
            <a:ext cx="1815738" cy="849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95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</a:t>
            </a:r>
            <a:r>
              <a:rPr lang="en-GB" dirty="0" smtClean="0"/>
              <a:t>.4 punctuating speech</a:t>
            </a:r>
            <a:br>
              <a:rPr lang="en-GB" dirty="0" smtClean="0"/>
            </a:br>
            <a:endParaRPr lang="en-GB" sz="27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1678" y="1299750"/>
            <a:ext cx="10178322" cy="4774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When punctuation speech we must remember our key punctuation use the example below to help you punctuate a sentence of speech.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6600" b="1" dirty="0" smtClean="0">
                <a:solidFill>
                  <a:srgbClr val="FFC000"/>
                </a:solidFill>
              </a:rPr>
              <a:t>“</a:t>
            </a:r>
            <a:r>
              <a:rPr lang="en-GB" sz="4000" dirty="0" smtClean="0"/>
              <a:t>Well done Year 4 I am very proud of you all during this difficult time</a:t>
            </a:r>
            <a:r>
              <a:rPr lang="en-GB" sz="6600" b="1" dirty="0" smtClean="0">
                <a:solidFill>
                  <a:srgbClr val="FFC000"/>
                </a:solidFill>
              </a:rPr>
              <a:t>,”</a:t>
            </a:r>
            <a:r>
              <a:rPr lang="en-GB" sz="4000" dirty="0" smtClean="0"/>
              <a:t> explained Mr Alldridge</a:t>
            </a:r>
            <a:r>
              <a:rPr lang="en-GB" sz="6600" b="1" dirty="0" smtClean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099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2.5 Writing challenge</a:t>
            </a:r>
            <a:br>
              <a:rPr lang="en-GB" dirty="0" smtClean="0"/>
            </a:b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2286001"/>
            <a:ext cx="9956254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Now that we have read chapter 2, I would like you to think about how </a:t>
            </a:r>
            <a:r>
              <a:rPr lang="en-GB" dirty="0" err="1"/>
              <a:t>Sigurd</a:t>
            </a:r>
            <a:r>
              <a:rPr lang="en-GB" dirty="0"/>
              <a:t> might be feeling after causing such a mess at the hotel. He has really upset Mr Ellis and should apologise for his actions. Write a letter as </a:t>
            </a:r>
            <a:r>
              <a:rPr lang="en-GB" dirty="0" err="1"/>
              <a:t>Sigurd</a:t>
            </a:r>
            <a:r>
              <a:rPr lang="en-GB" dirty="0"/>
              <a:t> to Mr Ellis apologising for all the mess you have made. Think about ways you could make it better or help around the hotel to make up for it.</a:t>
            </a:r>
          </a:p>
          <a:p>
            <a:pPr marL="0" indent="0">
              <a:buNone/>
            </a:pPr>
            <a:r>
              <a:rPr lang="en-GB" dirty="0" smtClean="0"/>
              <a:t>.</a:t>
            </a:r>
            <a:endParaRPr lang="en-GB" sz="2800" dirty="0"/>
          </a:p>
          <a:p>
            <a:endParaRPr lang="en-GB" dirty="0"/>
          </a:p>
        </p:txBody>
      </p:sp>
      <p:pic>
        <p:nvPicPr>
          <p:cNvPr id="2072" name="Picture 24" descr="Viking Cartoon Transparent Background Transparent PNG - 600x500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154" y="4082796"/>
            <a:ext cx="3815773" cy="241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76740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105</TotalTime>
  <Words>303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english 2.1-2.5</vt:lpstr>
      <vt:lpstr>2.1 Reading Read pages 1-2 of Chapter 2</vt:lpstr>
      <vt:lpstr>2.2 Reading </vt:lpstr>
      <vt:lpstr>2.3 Improving sentences </vt:lpstr>
      <vt:lpstr>2.4 punctuating speech </vt:lpstr>
      <vt:lpstr>2.5 Writing challenge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1.1-1.5</dc:title>
  <dc:creator>Ben Alldridge</dc:creator>
  <cp:lastModifiedBy>Tina Murphy</cp:lastModifiedBy>
  <cp:revision>16</cp:revision>
  <dcterms:created xsi:type="dcterms:W3CDTF">2020-04-24T11:24:05Z</dcterms:created>
  <dcterms:modified xsi:type="dcterms:W3CDTF">2020-04-24T13:55:12Z</dcterms:modified>
</cp:coreProperties>
</file>