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388A4-57F7-49D5-9D5C-6F0C1C5183A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2376D-3DD0-476C-BD68-74F8F4F40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3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QlaMeNmTG6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R</a:t>
            </a:r>
            <a:r>
              <a:rPr lang="en-GB" cap="none" dirty="0" smtClean="0"/>
              <a:t>eception </a:t>
            </a:r>
            <a:br>
              <a:rPr lang="en-GB" cap="none" dirty="0" smtClean="0"/>
            </a:br>
            <a:r>
              <a:rPr lang="en-GB" cap="none" dirty="0"/>
              <a:t>E</a:t>
            </a:r>
            <a:r>
              <a:rPr lang="en-GB" cap="none" dirty="0" smtClean="0"/>
              <a:t>nglish 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supertato</a:t>
            </a:r>
            <a:endParaRPr lang="en-GB" dirty="0"/>
          </a:p>
        </p:txBody>
      </p:sp>
      <p:pic>
        <p:nvPicPr>
          <p:cNvPr id="2050" name="Picture 2" descr="Supertato: Amazon.co.uk: Hendra, Sue, Linnet, Paul: 9780857074478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2954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1. </a:t>
            </a:r>
            <a:r>
              <a:rPr lang="en-GB" cap="none" dirty="0">
                <a:latin typeface="Arial Black" panose="020B0A04020102020204" pitchFamily="34" charset="0"/>
              </a:rPr>
              <a:t>C</a:t>
            </a:r>
            <a:r>
              <a:rPr lang="en-GB" cap="none" dirty="0" smtClean="0">
                <a:latin typeface="Arial Black" panose="020B0A04020102020204" pitchFamily="34" charset="0"/>
              </a:rPr>
              <a:t>lick on the link below to listen to the story</a:t>
            </a:r>
            <a:endParaRPr lang="en-GB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39701" y="2497663"/>
            <a:ext cx="3301341" cy="904756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 </a:t>
            </a:r>
            <a:r>
              <a:rPr lang="en-GB" cap="none" dirty="0" smtClean="0">
                <a:hlinkClick r:id="rId2"/>
              </a:rPr>
              <a:t>click here</a:t>
            </a:r>
            <a:endParaRPr lang="en-GB" dirty="0"/>
          </a:p>
        </p:txBody>
      </p:sp>
      <p:pic>
        <p:nvPicPr>
          <p:cNvPr id="1026" name="Picture 2" descr="Supertato: Amazon.co.uk: Hendra, Sue, Linnet, Paul: 9780857074478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65" y="1561318"/>
            <a:ext cx="3750118" cy="37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226442"/>
          </a:xfrm>
        </p:spPr>
        <p:txBody>
          <a:bodyPr>
            <a:normAutofit fontScale="90000"/>
          </a:bodyPr>
          <a:lstStyle/>
          <a:p>
            <a:r>
              <a:rPr lang="en-GB" b="1" cap="none" dirty="0">
                <a:latin typeface="Arial Black" panose="020B0A04020102020204" pitchFamily="34" charset="0"/>
              </a:rPr>
              <a:t>A</a:t>
            </a:r>
            <a:r>
              <a:rPr lang="en-GB" b="1" cap="none" dirty="0" smtClean="0">
                <a:latin typeface="Arial Black" panose="020B0A04020102020204" pitchFamily="34" charset="0"/>
              </a:rPr>
              <a:t>ctivity 1:</a:t>
            </a:r>
            <a:r>
              <a:rPr lang="en-GB" cap="none" dirty="0" smtClean="0">
                <a:latin typeface="Arial Black" panose="020B0A04020102020204" pitchFamily="34" charset="0"/>
              </a:rPr>
              <a:t/>
            </a:r>
            <a:br>
              <a:rPr lang="en-GB" cap="none" dirty="0" smtClean="0">
                <a:latin typeface="Arial Black" panose="020B0A04020102020204" pitchFamily="34" charset="0"/>
              </a:rPr>
            </a:br>
            <a:r>
              <a:rPr lang="en-GB" cap="none" dirty="0" smtClean="0">
                <a:latin typeface="Arial Black" panose="020B0A04020102020204" pitchFamily="34" charset="0"/>
              </a:rPr>
              <a:t/>
            </a:r>
            <a:br>
              <a:rPr lang="en-GB" cap="none" dirty="0" smtClean="0">
                <a:latin typeface="Arial Black" panose="020B0A04020102020204" pitchFamily="34" charset="0"/>
              </a:rPr>
            </a:br>
            <a:r>
              <a:rPr lang="en-GB" sz="40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Draw and label a picture of </a:t>
            </a:r>
            <a:r>
              <a:rPr lang="en-GB" sz="4000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S</a:t>
            </a:r>
            <a:r>
              <a:rPr lang="en-GB" sz="4000" cap="none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upertato</a:t>
            </a:r>
            <a:r>
              <a:rPr lang="en-GB" sz="40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br>
              <a:rPr lang="en-GB" sz="40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GB" sz="40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GB" sz="4000" cap="none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GB" sz="4000" cap="none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GB" sz="4000" cap="none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the labels: eye mask, belt and cape and add some other labels of your own.</a:t>
            </a:r>
            <a:endParaRPr lang="en-GB" sz="4000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Arial Black" panose="020B0A04020102020204" pitchFamily="34" charset="0"/>
              </a:rPr>
              <a:t>A</a:t>
            </a:r>
            <a:r>
              <a:rPr lang="en-GB" cap="none" dirty="0" smtClean="0">
                <a:latin typeface="Arial Black" panose="020B0A04020102020204" pitchFamily="34" charset="0"/>
              </a:rPr>
              <a:t>ctivity 2</a:t>
            </a:r>
            <a:endParaRPr lang="en-GB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800" cap="none" dirty="0">
                <a:latin typeface="Arial Black" panose="020B0A04020102020204" pitchFamily="34" charset="0"/>
              </a:rPr>
              <a:t>W</a:t>
            </a:r>
            <a:r>
              <a:rPr lang="en-GB" sz="2800" cap="none" dirty="0" smtClean="0">
                <a:latin typeface="Arial Black" panose="020B0A04020102020204" pitchFamily="34" charset="0"/>
              </a:rPr>
              <a:t>hat might the Veggies be saying?</a:t>
            </a:r>
          </a:p>
          <a:p>
            <a:r>
              <a:rPr lang="en-GB" sz="2800" cap="none" dirty="0">
                <a:latin typeface="Arial Black" panose="020B0A04020102020204" pitchFamily="34" charset="0"/>
              </a:rPr>
              <a:t>U</a:t>
            </a:r>
            <a:r>
              <a:rPr lang="en-GB" sz="2800" cap="none" dirty="0" smtClean="0">
                <a:latin typeface="Arial Black" panose="020B0A04020102020204" pitchFamily="34" charset="0"/>
              </a:rPr>
              <a:t>se the speech bubbles to write in some sentences you think the Veggies might say. </a:t>
            </a:r>
          </a:p>
          <a:p>
            <a:endParaRPr lang="en-GB" sz="2800" cap="none" dirty="0" smtClean="0">
              <a:latin typeface="Arial Black" panose="020B0A04020102020204" pitchFamily="34" charset="0"/>
            </a:endParaRPr>
          </a:p>
          <a:p>
            <a:r>
              <a:rPr lang="en-GB" sz="2800" cap="none" dirty="0">
                <a:latin typeface="Arial Black" panose="020B0A04020102020204" pitchFamily="34" charset="0"/>
              </a:rPr>
              <a:t>S</a:t>
            </a:r>
            <a:r>
              <a:rPr lang="en-GB" sz="2800" cap="none" dirty="0" smtClean="0">
                <a:latin typeface="Arial Black" panose="020B0A04020102020204" pitchFamily="34" charset="0"/>
              </a:rPr>
              <a:t>ee if you can use some of your tricky words in your sentences.</a:t>
            </a:r>
            <a:endParaRPr lang="en-GB" sz="280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Arial Black" panose="020B0A04020102020204" pitchFamily="34" charset="0"/>
              </a:rPr>
              <a:t>A</a:t>
            </a:r>
            <a:r>
              <a:rPr lang="en-GB" cap="none" dirty="0" smtClean="0">
                <a:latin typeface="Arial Black" panose="020B0A04020102020204" pitchFamily="34" charset="0"/>
              </a:rPr>
              <a:t>ctivity 3</a:t>
            </a:r>
            <a:endParaRPr lang="en-GB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cap="none" dirty="0">
                <a:latin typeface="Arial Black" panose="020B0A04020102020204" pitchFamily="34" charset="0"/>
              </a:rPr>
              <a:t>M</a:t>
            </a:r>
            <a:r>
              <a:rPr lang="en-GB" sz="2400" cap="none" dirty="0" smtClean="0">
                <a:latin typeface="Arial Black" panose="020B0A04020102020204" pitchFamily="34" charset="0"/>
              </a:rPr>
              <a:t>ake a list of all the vegetables you can think of and those that you like to eat at home.</a:t>
            </a:r>
          </a:p>
          <a:p>
            <a:endParaRPr lang="en-GB" sz="2400" cap="none" dirty="0" smtClean="0">
              <a:latin typeface="Arial Black" panose="020B0A04020102020204" pitchFamily="34" charset="0"/>
            </a:endParaRPr>
          </a:p>
          <a:p>
            <a:r>
              <a:rPr lang="en-GB" sz="2400" cap="none" dirty="0">
                <a:latin typeface="Arial Black" panose="020B0A04020102020204" pitchFamily="34" charset="0"/>
              </a:rPr>
              <a:t>A</a:t>
            </a:r>
            <a:r>
              <a:rPr lang="en-GB" sz="2400" cap="none" dirty="0" smtClean="0">
                <a:latin typeface="Arial Black" panose="020B0A04020102020204" pitchFamily="34" charset="0"/>
              </a:rPr>
              <a:t>sk your grown ups to help you look at different kinds of vegetables on the internet and add those to your list.</a:t>
            </a:r>
            <a:endParaRPr lang="en-GB" sz="240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Arial Black" panose="020B0A04020102020204" pitchFamily="34" charset="0"/>
              </a:rPr>
              <a:t>A</a:t>
            </a:r>
            <a:r>
              <a:rPr lang="en-GB" cap="none" dirty="0" smtClean="0">
                <a:latin typeface="Arial Black" panose="020B0A04020102020204" pitchFamily="34" charset="0"/>
              </a:rPr>
              <a:t>ctivity 4</a:t>
            </a:r>
            <a:endParaRPr lang="en-GB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cap="none" dirty="0">
                <a:latin typeface="Arial Black" panose="020B0A04020102020204" pitchFamily="34" charset="0"/>
              </a:rPr>
              <a:t>C</a:t>
            </a:r>
            <a:r>
              <a:rPr lang="en-GB" cap="none" dirty="0" smtClean="0">
                <a:latin typeface="Arial Black" panose="020B0A04020102020204" pitchFamily="34" charset="0"/>
              </a:rPr>
              <a:t>an you make a  wanted poster to help capture the Evil Pea?  </a:t>
            </a:r>
          </a:p>
          <a:p>
            <a:r>
              <a:rPr lang="en-GB" cap="none" dirty="0">
                <a:latin typeface="Arial Black" panose="020B0A04020102020204" pitchFamily="34" charset="0"/>
              </a:rPr>
              <a:t>T</a:t>
            </a:r>
            <a:r>
              <a:rPr lang="en-GB" cap="none" dirty="0" smtClean="0">
                <a:latin typeface="Arial Black" panose="020B0A04020102020204" pitchFamily="34" charset="0"/>
              </a:rPr>
              <a:t>hink about words to describe how he looks and put these in to a sentence.</a:t>
            </a:r>
          </a:p>
          <a:p>
            <a:r>
              <a:rPr lang="en-GB" cap="none" dirty="0">
                <a:latin typeface="Arial Black" panose="020B0A04020102020204" pitchFamily="34" charset="0"/>
              </a:rPr>
              <a:t>T</a:t>
            </a:r>
            <a:r>
              <a:rPr lang="en-GB" cap="none" dirty="0" smtClean="0">
                <a:latin typeface="Arial Black" panose="020B0A04020102020204" pitchFamily="34" charset="0"/>
              </a:rPr>
              <a:t>hink about the awful things  the Evil </a:t>
            </a:r>
            <a:r>
              <a:rPr lang="en-GB" cap="none" dirty="0">
                <a:latin typeface="Arial Black" panose="020B0A04020102020204" pitchFamily="34" charset="0"/>
              </a:rPr>
              <a:t>P</a:t>
            </a:r>
            <a:r>
              <a:rPr lang="en-GB" cap="none" dirty="0" smtClean="0">
                <a:latin typeface="Arial Black" panose="020B0A04020102020204" pitchFamily="34" charset="0"/>
              </a:rPr>
              <a:t>ea has done in the supermarket.  write a sentence or two about these.</a:t>
            </a:r>
            <a:endParaRPr lang="en-GB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Arial Black" panose="020B0A04020102020204" pitchFamily="34" charset="0"/>
              </a:rPr>
              <a:t>A</a:t>
            </a:r>
            <a:r>
              <a:rPr lang="en-GB" cap="none" dirty="0" smtClean="0">
                <a:latin typeface="Arial Black" panose="020B0A04020102020204" pitchFamily="34" charset="0"/>
              </a:rPr>
              <a:t>ctivity 5</a:t>
            </a:r>
            <a:endParaRPr lang="en-GB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cap="none" dirty="0">
                <a:latin typeface="Arial Black" panose="020B0A04020102020204" pitchFamily="34" charset="0"/>
              </a:rPr>
              <a:t>C</a:t>
            </a:r>
            <a:r>
              <a:rPr lang="en-GB" cap="none" dirty="0" smtClean="0">
                <a:latin typeface="Arial Black" panose="020B0A04020102020204" pitchFamily="34" charset="0"/>
              </a:rPr>
              <a:t>an you draw a picture of your own super vegetable.  what kind of vegetable would you choose?</a:t>
            </a:r>
          </a:p>
          <a:p>
            <a:r>
              <a:rPr lang="en-GB" cap="none" dirty="0">
                <a:latin typeface="Arial Black" panose="020B0A04020102020204" pitchFamily="34" charset="0"/>
              </a:rPr>
              <a:t>W</a:t>
            </a:r>
            <a:r>
              <a:rPr lang="en-GB" cap="none" dirty="0" smtClean="0">
                <a:latin typeface="Arial Black" panose="020B0A04020102020204" pitchFamily="34" charset="0"/>
              </a:rPr>
              <a:t>hat would your super vegetable be able to do?</a:t>
            </a:r>
          </a:p>
          <a:p>
            <a:r>
              <a:rPr lang="en-GB" cap="none" dirty="0">
                <a:latin typeface="Arial Black" panose="020B0A04020102020204" pitchFamily="34" charset="0"/>
              </a:rPr>
              <a:t>W</a:t>
            </a:r>
            <a:r>
              <a:rPr lang="en-GB" cap="none" dirty="0" smtClean="0">
                <a:latin typeface="Arial Black" panose="020B0A04020102020204" pitchFamily="34" charset="0"/>
              </a:rPr>
              <a:t>hat does he or she look like?</a:t>
            </a:r>
          </a:p>
          <a:p>
            <a:r>
              <a:rPr lang="en-GB" cap="none" dirty="0">
                <a:latin typeface="Arial Black" panose="020B0A04020102020204" pitchFamily="34" charset="0"/>
              </a:rPr>
              <a:t>W</a:t>
            </a:r>
            <a:r>
              <a:rPr lang="en-GB" cap="none" dirty="0" smtClean="0">
                <a:latin typeface="Arial Black" panose="020B0A04020102020204" pitchFamily="34" charset="0"/>
              </a:rPr>
              <a:t>hat special power might he or she have?</a:t>
            </a:r>
          </a:p>
          <a:p>
            <a:r>
              <a:rPr lang="en-GB" cap="none" dirty="0">
                <a:latin typeface="Arial Black" panose="020B0A04020102020204" pitchFamily="34" charset="0"/>
              </a:rPr>
              <a:t>W</a:t>
            </a:r>
            <a:r>
              <a:rPr lang="en-GB" cap="none" dirty="0" smtClean="0">
                <a:latin typeface="Arial Black" panose="020B0A04020102020204" pitchFamily="34" charset="0"/>
              </a:rPr>
              <a:t>rite about your super vegetable underneath your drawing.</a:t>
            </a:r>
            <a:endParaRPr lang="en-GB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4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cap="none" dirty="0">
                <a:latin typeface="Arial Black" panose="020B0A04020102020204" pitchFamily="34" charset="0"/>
              </a:rPr>
              <a:t>O</a:t>
            </a:r>
            <a:r>
              <a:rPr lang="en-GB" cap="none" dirty="0" smtClean="0">
                <a:latin typeface="Arial Black" panose="020B0A04020102020204" pitchFamily="34" charset="0"/>
              </a:rPr>
              <a:t>ther activities you could try</a:t>
            </a:r>
            <a:r>
              <a:rPr lang="en-GB" dirty="0" smtClean="0">
                <a:latin typeface="Arial Black" panose="020B0A04020102020204" pitchFamily="34" charset="0"/>
              </a:rPr>
              <a:t>: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cap="none" dirty="0">
                <a:latin typeface="Arial Black" panose="020B0A04020102020204" pitchFamily="34" charset="0"/>
              </a:rPr>
              <a:t>M</a:t>
            </a:r>
            <a:r>
              <a:rPr lang="en-GB" cap="none" dirty="0" smtClean="0">
                <a:latin typeface="Arial Black" panose="020B0A04020102020204" pitchFamily="34" charset="0"/>
              </a:rPr>
              <a:t>ake some of the characters from </a:t>
            </a:r>
            <a:r>
              <a:rPr lang="en-GB" cap="none" dirty="0" err="1">
                <a:latin typeface="Arial Black" panose="020B0A04020102020204" pitchFamily="34" charset="0"/>
              </a:rPr>
              <a:t>S</a:t>
            </a:r>
            <a:r>
              <a:rPr lang="en-GB" cap="none" dirty="0" err="1" smtClean="0">
                <a:latin typeface="Arial Black" panose="020B0A04020102020204" pitchFamily="34" charset="0"/>
              </a:rPr>
              <a:t>upertato</a:t>
            </a:r>
            <a:r>
              <a:rPr lang="en-GB" cap="none" dirty="0" smtClean="0">
                <a:latin typeface="Arial Black" panose="020B0A04020102020204" pitchFamily="34" charset="0"/>
              </a:rPr>
              <a:t> using vegetables or from paper and cut them out.</a:t>
            </a:r>
          </a:p>
          <a:p>
            <a:pPr marL="0" indent="0">
              <a:buNone/>
            </a:pPr>
            <a:r>
              <a:rPr lang="en-GB" cap="none" dirty="0">
                <a:latin typeface="Arial Black" panose="020B0A04020102020204" pitchFamily="34" charset="0"/>
              </a:rPr>
              <a:t>C</a:t>
            </a:r>
            <a:r>
              <a:rPr lang="en-GB" cap="none" dirty="0" smtClean="0">
                <a:latin typeface="Arial Black" panose="020B0A04020102020204" pitchFamily="34" charset="0"/>
              </a:rPr>
              <a:t>an you make a trap for </a:t>
            </a:r>
            <a:r>
              <a:rPr lang="en-GB" cap="none" smtClean="0">
                <a:latin typeface="Arial Black" panose="020B0A04020102020204" pitchFamily="34" charset="0"/>
              </a:rPr>
              <a:t>the Evil </a:t>
            </a:r>
            <a:r>
              <a:rPr lang="en-GB" cap="none" dirty="0">
                <a:latin typeface="Arial Black" panose="020B0A04020102020204" pitchFamily="34" charset="0"/>
              </a:rPr>
              <a:t>P</a:t>
            </a:r>
            <a:r>
              <a:rPr lang="en-GB" cap="none" smtClean="0">
                <a:latin typeface="Arial Black" panose="020B0A04020102020204" pitchFamily="34" charset="0"/>
              </a:rPr>
              <a:t>ea</a:t>
            </a:r>
            <a:r>
              <a:rPr lang="en-GB" cap="none" dirty="0" smtClean="0">
                <a:latin typeface="Arial Black" panose="020B0A04020102020204" pitchFamily="34" charset="0"/>
              </a:rPr>
              <a:t>?  What would you use?  Would it be a big thing or a small thing?  How would you know if you had trapped him?  How would you be able to get him out?  You could use your </a:t>
            </a:r>
            <a:r>
              <a:rPr lang="en-GB" cap="none" dirty="0" err="1" smtClean="0">
                <a:latin typeface="Arial Black" panose="020B0A04020102020204" pitchFamily="34" charset="0"/>
              </a:rPr>
              <a:t>lego</a:t>
            </a:r>
            <a:r>
              <a:rPr lang="en-GB" cap="none" dirty="0" smtClean="0">
                <a:latin typeface="Arial Black" panose="020B0A04020102020204" pitchFamily="34" charset="0"/>
              </a:rPr>
              <a:t> for this challenge, or any boxes or things you have spare in your house.</a:t>
            </a:r>
            <a:endParaRPr lang="en-GB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5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</TotalTime>
  <Words>305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Impact</vt:lpstr>
      <vt:lpstr>Main Event</vt:lpstr>
      <vt:lpstr>Reception  English </vt:lpstr>
      <vt:lpstr>1. Click on the link below to listen to the story</vt:lpstr>
      <vt:lpstr>Activity 1:  Draw and label a picture of Supertato.  Use the labels: eye mask, belt and cape and add some other labels of your own.</vt:lpstr>
      <vt:lpstr>Activity 2</vt:lpstr>
      <vt:lpstr>Activity 3</vt:lpstr>
      <vt:lpstr>Activity 4</vt:lpstr>
      <vt:lpstr>Activity 5</vt:lpstr>
      <vt:lpstr>Other activities you could try: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 English</dc:title>
  <dc:creator>Alison Spark</dc:creator>
  <cp:lastModifiedBy>Alison Spark</cp:lastModifiedBy>
  <cp:revision>5</cp:revision>
  <cp:lastPrinted>2020-04-20T12:43:34Z</cp:lastPrinted>
  <dcterms:created xsi:type="dcterms:W3CDTF">2020-04-20T11:20:44Z</dcterms:created>
  <dcterms:modified xsi:type="dcterms:W3CDTF">2020-04-20T13:04:21Z</dcterms:modified>
</cp:coreProperties>
</file>